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30EC1F9D-166B-45C6-A84F-B2819B56536A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7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36" autoAdjust="0"/>
    <p:restoredTop sz="94660"/>
  </p:normalViewPr>
  <p:slideViewPr>
    <p:cSldViewPr>
      <p:cViewPr>
        <p:scale>
          <a:sx n="46" d="100"/>
          <a:sy n="46" d="100"/>
        </p:scale>
        <p:origin x="-1134" y="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027F0-7D98-49CA-8C4F-C95AE6DA2C1F}" type="datetimeFigureOut">
              <a:rPr lang="en-US" smtClean="0"/>
              <a:t>9/20/2011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6A3A3-51F8-4AD7-B0BF-1EFBA8A9DD5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027F0-7D98-49CA-8C4F-C95AE6DA2C1F}" type="datetimeFigureOut">
              <a:rPr lang="en-US" smtClean="0"/>
              <a:t>9/20/2011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6A3A3-51F8-4AD7-B0BF-1EFBA8A9DD5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027F0-7D98-49CA-8C4F-C95AE6DA2C1F}" type="datetimeFigureOut">
              <a:rPr lang="en-US" smtClean="0"/>
              <a:t>9/20/2011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6A3A3-51F8-4AD7-B0BF-1EFBA8A9DD5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027F0-7D98-49CA-8C4F-C95AE6DA2C1F}" type="datetimeFigureOut">
              <a:rPr lang="en-US" smtClean="0"/>
              <a:t>9/20/2011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6A3A3-51F8-4AD7-B0BF-1EFBA8A9DD5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027F0-7D98-49CA-8C4F-C95AE6DA2C1F}" type="datetimeFigureOut">
              <a:rPr lang="en-US" smtClean="0"/>
              <a:t>9/20/2011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53B6A3A3-51F8-4AD7-B0BF-1EFBA8A9DD5C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027F0-7D98-49CA-8C4F-C95AE6DA2C1F}" type="datetimeFigureOut">
              <a:rPr lang="en-US" smtClean="0"/>
              <a:t>9/20/2011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6A3A3-51F8-4AD7-B0BF-1EFBA8A9DD5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027F0-7D98-49CA-8C4F-C95AE6DA2C1F}" type="datetimeFigureOut">
              <a:rPr lang="en-US" smtClean="0"/>
              <a:t>9/20/2011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6A3A3-51F8-4AD7-B0BF-1EFBA8A9DD5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027F0-7D98-49CA-8C4F-C95AE6DA2C1F}" type="datetimeFigureOut">
              <a:rPr lang="en-US" smtClean="0"/>
              <a:t>9/20/2011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6A3A3-51F8-4AD7-B0BF-1EFBA8A9DD5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027F0-7D98-49CA-8C4F-C95AE6DA2C1F}" type="datetimeFigureOut">
              <a:rPr lang="en-US" smtClean="0"/>
              <a:t>9/20/2011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6A3A3-51F8-4AD7-B0BF-1EFBA8A9DD5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027F0-7D98-49CA-8C4F-C95AE6DA2C1F}" type="datetimeFigureOut">
              <a:rPr lang="en-US" smtClean="0"/>
              <a:t>9/20/2011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6A3A3-51F8-4AD7-B0BF-1EFBA8A9DD5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027F0-7D98-49CA-8C4F-C95AE6DA2C1F}" type="datetimeFigureOut">
              <a:rPr lang="en-US" smtClean="0"/>
              <a:t>9/20/2011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6A3A3-51F8-4AD7-B0BF-1EFBA8A9DD5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49027F0-7D98-49CA-8C4F-C95AE6DA2C1F}" type="datetimeFigureOut">
              <a:rPr lang="en-US" smtClean="0"/>
              <a:t>9/20/2011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3B6A3A3-51F8-4AD7-B0BF-1EFBA8A9DD5C}" type="slidenum">
              <a:rPr lang="en-US" smtClean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a Bill Becomes A Law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Olivia Vidrios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600" y="4724400"/>
            <a:ext cx="1738312" cy="1623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723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dirty="0" smtClean="0"/>
              <a:t>How A Bill Becomes A Law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70916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     President (Must </a:t>
            </a:r>
            <a:r>
              <a:rPr lang="en-US" sz="2000" dirty="0"/>
              <a:t>act within 10 days</a:t>
            </a:r>
            <a:r>
              <a:rPr lang="en-US" sz="2000" dirty="0" smtClean="0"/>
              <a:t>)</a:t>
            </a:r>
          </a:p>
          <a:p>
            <a:endParaRPr lang="en-US" sz="2000" dirty="0"/>
          </a:p>
          <a:p>
            <a:r>
              <a:rPr lang="en-US" sz="2000" dirty="0"/>
              <a:t>If Congress adjourns, the </a:t>
            </a:r>
            <a:r>
              <a:rPr lang="en-US" sz="2000" dirty="0" smtClean="0"/>
              <a:t>bill </a:t>
            </a:r>
            <a:r>
              <a:rPr lang="en-US" sz="2000" dirty="0"/>
              <a:t>does not become a law </a:t>
            </a:r>
            <a:r>
              <a:rPr lang="en-US" sz="2000" dirty="0" smtClean="0"/>
              <a:t>(Called </a:t>
            </a:r>
            <a:r>
              <a:rPr lang="en-US" sz="2000" dirty="0"/>
              <a:t>a ‘pocket veto</a:t>
            </a:r>
            <a:r>
              <a:rPr lang="en-US" sz="2000" dirty="0" smtClean="0"/>
              <a:t>’)</a:t>
            </a:r>
          </a:p>
          <a:p>
            <a:r>
              <a:rPr lang="en-US" sz="2000" dirty="0"/>
              <a:t>President vetoes the </a:t>
            </a:r>
            <a:r>
              <a:rPr lang="en-US" sz="2000" dirty="0" smtClean="0"/>
              <a:t>bill . Bill </a:t>
            </a:r>
            <a:r>
              <a:rPr lang="en-US" sz="2000" dirty="0"/>
              <a:t>goes back to house where it </a:t>
            </a:r>
            <a:r>
              <a:rPr lang="en-US" sz="2000" dirty="0" smtClean="0"/>
              <a:t>originated (2/3 </a:t>
            </a:r>
            <a:r>
              <a:rPr lang="en-US" sz="2000" dirty="0"/>
              <a:t>majority can override the President’s veto and the bill becomes a law</a:t>
            </a:r>
            <a:r>
              <a:rPr lang="en-US" sz="2000" dirty="0" smtClean="0"/>
              <a:t>.)</a:t>
            </a:r>
          </a:p>
          <a:p>
            <a:r>
              <a:rPr lang="en-US" sz="2000" dirty="0"/>
              <a:t>President signs bill – It becomes a LAW!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1800" y="4953000"/>
            <a:ext cx="1781175" cy="1323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8017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a Bill Becomes a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Taken from http://www.arborday.org/kids/billbecomeslaw.pdf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4419600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6229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Bill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If bill introduced by a Congressman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half" idx="3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If bill introduced by a Senator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Sent to the House of </a:t>
            </a:r>
            <a:r>
              <a:rPr lang="en-US" dirty="0" smtClean="0"/>
              <a:t>Representative </a:t>
            </a:r>
            <a:r>
              <a:rPr lang="en-US" dirty="0"/>
              <a:t>Clerk for an HR# and title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dirty="0"/>
              <a:t>Sent to the </a:t>
            </a:r>
            <a:r>
              <a:rPr lang="en-US" dirty="0" smtClean="0"/>
              <a:t>Senate Clerk</a:t>
            </a:r>
            <a:endParaRPr lang="en-US" dirty="0"/>
          </a:p>
          <a:p>
            <a:r>
              <a:rPr lang="en-US" dirty="0"/>
              <a:t>for a S# and title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4191000"/>
            <a:ext cx="2238375" cy="203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6873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A Bill Becomes A Law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If bill introduced by a Congressman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If bill introduced by a Senator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/>
              <a:t>Bill referred to the proper House committee for discussion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Bill referred to the proper Senate committee for discussion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0" y="4495800"/>
            <a:ext cx="1514475" cy="186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32748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A Bill Becomes A Law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If bill introduced by a Congressman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If bill introduced by a Senator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House committee holds a public hearing on the bill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Senate committee holds a public hearing on the bill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4953000"/>
            <a:ext cx="23622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14831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A Bill Becomes A Law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If bill introduced by a Congressman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If bill introduced by a Senator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/>
              <a:t>House committee has a mark up session to determine the final details of the bill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Senate </a:t>
            </a:r>
            <a:r>
              <a:rPr lang="en-US" dirty="0"/>
              <a:t>committee has a mark up session to determine the final details of the bill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4605076"/>
            <a:ext cx="2057400" cy="1899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56613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How A Bill Becomes A Law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If bill introduced by a Congressman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If bill introduced by a Senator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/>
              <a:t>House committee votes to determine action on bill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Senate </a:t>
            </a:r>
            <a:r>
              <a:rPr lang="en-US" dirty="0"/>
              <a:t>committee votes to determine action on bill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0" y="4267200"/>
            <a:ext cx="2390775" cy="1914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83840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A Bill Becomes A Law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24000"/>
            <a:ext cx="4040188" cy="750887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If bill introduced by a Congressman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If bill introduced by a </a:t>
            </a:r>
            <a:r>
              <a:rPr lang="en-US" dirty="0" smtClean="0"/>
              <a:t>Senator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After the committee votes to determine action on bill it will be tabled no further.</a:t>
            </a:r>
          </a:p>
          <a:p>
            <a:r>
              <a:rPr lang="en-US" sz="2000" dirty="0" smtClean="0"/>
              <a:t>Changes made to bill. Sent on to House floor with a new HR# and amendments added.</a:t>
            </a:r>
          </a:p>
          <a:p>
            <a:r>
              <a:rPr lang="en-US" sz="2000" dirty="0" smtClean="0"/>
              <a:t>Then its sent to the House in original form.</a:t>
            </a:r>
            <a:endParaRPr lang="en-US" sz="20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438400"/>
            <a:ext cx="4041775" cy="3763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After the Senate committee votes to determine action on bill it is tabled no further .</a:t>
            </a:r>
          </a:p>
          <a:p>
            <a:r>
              <a:rPr lang="en-US" dirty="0" smtClean="0"/>
              <a:t>Changes are made to the bill. Sent on to Senate floor with new S# and amendments added.</a:t>
            </a:r>
          </a:p>
          <a:p>
            <a:r>
              <a:rPr lang="en-US" dirty="0" smtClean="0"/>
              <a:t>Than the bill is sent on to the Senate in original form. 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5519057"/>
            <a:ext cx="1181100" cy="118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88040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r>
              <a:rPr lang="en-US" dirty="0" smtClean="0"/>
              <a:t>How A Bill Becomes A Law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If bill introduced by a Congressman</a:t>
            </a:r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If bill introduced by a Senator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House floor </a:t>
            </a:r>
            <a:r>
              <a:rPr lang="en-US" dirty="0" smtClean="0"/>
              <a:t>consideration, debate, possible </a:t>
            </a:r>
            <a:r>
              <a:rPr lang="en-US" dirty="0"/>
              <a:t>amendments </a:t>
            </a:r>
            <a:r>
              <a:rPr lang="en-US" dirty="0" smtClean="0"/>
              <a:t>added, then </a:t>
            </a:r>
            <a:r>
              <a:rPr lang="en-US" dirty="0"/>
              <a:t>House </a:t>
            </a:r>
            <a:r>
              <a:rPr lang="en-US" dirty="0" smtClean="0"/>
              <a:t>vote.</a:t>
            </a:r>
          </a:p>
          <a:p>
            <a:r>
              <a:rPr lang="en-US" dirty="0"/>
              <a:t>Or Bill recommitted </a:t>
            </a:r>
            <a:r>
              <a:rPr lang="en-US" dirty="0" smtClean="0"/>
              <a:t>back </a:t>
            </a:r>
            <a:r>
              <a:rPr lang="en-US" dirty="0"/>
              <a:t>to </a:t>
            </a:r>
            <a:r>
              <a:rPr lang="en-US" dirty="0" smtClean="0"/>
              <a:t>committee.</a:t>
            </a:r>
          </a:p>
          <a:p>
            <a:r>
              <a:rPr lang="en-US" dirty="0"/>
              <a:t>Majority vote = </a:t>
            </a:r>
            <a:r>
              <a:rPr lang="en-US" dirty="0" smtClean="0"/>
              <a:t>NO Bill </a:t>
            </a:r>
            <a:r>
              <a:rPr lang="en-US" dirty="0"/>
              <a:t>dies </a:t>
            </a:r>
            <a:endParaRPr lang="en-US" dirty="0" smtClean="0"/>
          </a:p>
          <a:p>
            <a:r>
              <a:rPr lang="en-US" dirty="0"/>
              <a:t>Or Majority vote = </a:t>
            </a:r>
            <a:r>
              <a:rPr lang="en-US" dirty="0" smtClean="0"/>
              <a:t>YES Bill </a:t>
            </a:r>
            <a:r>
              <a:rPr lang="en-US" dirty="0"/>
              <a:t>passes to Senate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Senate floor </a:t>
            </a:r>
            <a:r>
              <a:rPr lang="en-US" dirty="0" smtClean="0"/>
              <a:t>consideration , debate, possible </a:t>
            </a:r>
            <a:r>
              <a:rPr lang="en-US" dirty="0"/>
              <a:t>amendments </a:t>
            </a:r>
            <a:r>
              <a:rPr lang="en-US" dirty="0" smtClean="0"/>
              <a:t>added, then </a:t>
            </a:r>
            <a:r>
              <a:rPr lang="en-US" dirty="0"/>
              <a:t>Senate </a:t>
            </a:r>
            <a:r>
              <a:rPr lang="en-US" dirty="0" smtClean="0"/>
              <a:t>vote.</a:t>
            </a:r>
          </a:p>
          <a:p>
            <a:r>
              <a:rPr lang="en-US" dirty="0"/>
              <a:t>Bill </a:t>
            </a:r>
            <a:r>
              <a:rPr lang="en-US" dirty="0" smtClean="0"/>
              <a:t>can be recommitted </a:t>
            </a:r>
            <a:r>
              <a:rPr lang="en-US" dirty="0"/>
              <a:t>back to </a:t>
            </a:r>
            <a:r>
              <a:rPr lang="en-US" dirty="0" smtClean="0"/>
              <a:t>committee.</a:t>
            </a:r>
          </a:p>
          <a:p>
            <a:r>
              <a:rPr lang="en-US" dirty="0"/>
              <a:t>Majority vote = NO Bill dies </a:t>
            </a:r>
          </a:p>
          <a:p>
            <a:r>
              <a:rPr lang="en-US" dirty="0"/>
              <a:t>Or Majority vote = YES Bill passes </a:t>
            </a:r>
            <a:r>
              <a:rPr lang="en-US" dirty="0" smtClean="0"/>
              <a:t>to House.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147" y="5638800"/>
            <a:ext cx="1058580" cy="1162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90817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A Bill Becomes A Law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If bill introduced by a Congressman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If bill introduced by a </a:t>
            </a:r>
            <a:r>
              <a:rPr lang="en-US" dirty="0" smtClean="0"/>
              <a:t>Senator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/>
              <a:t>Bill from Senate is debated on House floor, possible amendments added, then </a:t>
            </a:r>
            <a:r>
              <a:rPr lang="en-US" dirty="0" smtClean="0"/>
              <a:t>vote.</a:t>
            </a:r>
          </a:p>
          <a:p>
            <a:r>
              <a:rPr lang="en-US" dirty="0"/>
              <a:t>If amendments added, bill goes back to the Senate for a </a:t>
            </a:r>
            <a:r>
              <a:rPr lang="en-US" dirty="0" smtClean="0"/>
              <a:t>vote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Bill </a:t>
            </a:r>
            <a:r>
              <a:rPr lang="en-US" dirty="0" smtClean="0"/>
              <a:t>from House </a:t>
            </a:r>
            <a:r>
              <a:rPr lang="en-US" dirty="0"/>
              <a:t>is debated on Senate floor, possible amendments added, then </a:t>
            </a:r>
            <a:r>
              <a:rPr lang="en-US" dirty="0" smtClean="0"/>
              <a:t>vote</a:t>
            </a:r>
          </a:p>
          <a:p>
            <a:r>
              <a:rPr lang="en-US" dirty="0"/>
              <a:t>Majority vote = NO</a:t>
            </a:r>
          </a:p>
          <a:p>
            <a:pPr marL="137160" indent="0">
              <a:buNone/>
            </a:pPr>
            <a:r>
              <a:rPr lang="en-US" dirty="0" smtClean="0"/>
              <a:t>Bill dies</a:t>
            </a:r>
          </a:p>
          <a:p>
            <a:pPr marL="137160" indent="0">
              <a:buNone/>
            </a:pPr>
            <a:r>
              <a:rPr lang="en-US" dirty="0"/>
              <a:t>Majority vote = YES</a:t>
            </a:r>
          </a:p>
          <a:p>
            <a:pPr marL="137160" indent="0">
              <a:buNone/>
            </a:pPr>
            <a:r>
              <a:rPr lang="en-US" dirty="0"/>
              <a:t>Bill passes to the President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486400"/>
            <a:ext cx="762000" cy="923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92309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52</TotalTime>
  <Words>563</Words>
  <Application>Microsoft Office PowerPoint</Application>
  <PresentationFormat>On-screen Show (4:3)</PresentationFormat>
  <Paragraphs>66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Apex</vt:lpstr>
      <vt:lpstr>How a Bill Becomes A Law</vt:lpstr>
      <vt:lpstr>New Bill</vt:lpstr>
      <vt:lpstr>How A Bill Becomes A Law</vt:lpstr>
      <vt:lpstr>How A Bill Becomes A Law</vt:lpstr>
      <vt:lpstr>How A Bill Becomes A Law</vt:lpstr>
      <vt:lpstr>How A Bill Becomes A Law</vt:lpstr>
      <vt:lpstr>How A Bill Becomes A Law</vt:lpstr>
      <vt:lpstr>How A Bill Becomes A Law</vt:lpstr>
      <vt:lpstr>How A Bill Becomes A Law</vt:lpstr>
      <vt:lpstr>How A Bill Becomes A Law</vt:lpstr>
      <vt:lpstr>How a Bill Becomes a Law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a Bill Becomes A Law</dc:title>
  <dc:creator>Olivia Vidrios</dc:creator>
  <cp:lastModifiedBy>Joe Hanson</cp:lastModifiedBy>
  <cp:revision>7</cp:revision>
  <dcterms:created xsi:type="dcterms:W3CDTF">2011-09-15T15:20:49Z</dcterms:created>
  <dcterms:modified xsi:type="dcterms:W3CDTF">2011-09-20T16:27:34Z</dcterms:modified>
</cp:coreProperties>
</file>